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rive.google.com/file/d/1QpTiTGFtM9xqrHFr3NrlOHazlavUN-IZ/view?usp=drivesdk" TargetMode="External"/><Relationship Id="rId22" Type="http://schemas.openxmlformats.org/officeDocument/2006/relationships/hyperlink" Target="https://docs.google.com/document/d/1_b1KrdH8c_MN-XpJnwIqtztSPRE_woRMkJBmvJi4byc/edit?usp=sharing" TargetMode="External"/><Relationship Id="rId21" Type="http://schemas.openxmlformats.org/officeDocument/2006/relationships/hyperlink" Target="https://sites.google.com/view/roamingphotoboothnewportbeach/home" TargetMode="External"/><Relationship Id="rId24" Type="http://schemas.openxmlformats.org/officeDocument/2006/relationships/hyperlink" Target="https://docs.google.com/document/d/1_b1KrdH8c_MN-XpJnwIqtztSPRE_woRMkJBmvJi4byc/view" TargetMode="External"/><Relationship Id="rId23" Type="http://schemas.openxmlformats.org/officeDocument/2006/relationships/hyperlink" Target="https://docs.google.com/document/d/1_b1KrdH8c_MN-XpJnwIqtztSPRE_woRMkJBmvJi4byc/pub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lucky-frog-photo-booth-photo/home" TargetMode="External"/><Relationship Id="rId3" Type="http://schemas.openxmlformats.org/officeDocument/2006/relationships/hyperlink" Target="https://drive.google.com/drive/folders/1t_zmgeN-mgEWBWGJtgRWE8VCqtt2AhA1?usp=sharing" TargetMode="External"/><Relationship Id="rId4" Type="http://schemas.openxmlformats.org/officeDocument/2006/relationships/hyperlink" Target="https://news.google.com/rss/search?q=photobooth+losangeles&amp;hl=en-US&amp;gl=US&amp;ceid=US:en" TargetMode="External"/><Relationship Id="rId9" Type="http://schemas.openxmlformats.org/officeDocument/2006/relationships/hyperlink" Target="https://drive.google.com/file/d/1ps0YxETqGpR672vJzEY7RsZl-xLSbp7O/view?usp=sharing" TargetMode="External"/><Relationship Id="rId26" Type="http://schemas.openxmlformats.org/officeDocument/2006/relationships/hyperlink" Target="https://docs.google.com/presentation/d/1QbkeTx3RJ1zyG634RkPtG_MQK154ACNRvCsoCQLS9nQ/pub?start=true&amp;loop=true&amp;delayms=3000" TargetMode="External"/><Relationship Id="rId25" Type="http://schemas.openxmlformats.org/officeDocument/2006/relationships/hyperlink" Target="https://docs.google.com/presentation/d/1QbkeTx3RJ1zyG634RkPtG_MQK154ACNRvCsoCQLS9nQ/edit?usp=sharing" TargetMode="External"/><Relationship Id="rId28" Type="http://schemas.openxmlformats.org/officeDocument/2006/relationships/hyperlink" Target="https://docs.google.com/presentation/d/1QbkeTx3RJ1zyG634RkPtG_MQK154ACNRvCsoCQLS9nQ/htmlpresent" TargetMode="External"/><Relationship Id="rId27" Type="http://schemas.openxmlformats.org/officeDocument/2006/relationships/hyperlink" Target="https://docs.google.com/presentation/d/1QbkeTx3RJ1zyG634RkPtG_MQK154ACNRvCsoCQLS9nQ/view" TargetMode="External"/><Relationship Id="rId5" Type="http://schemas.openxmlformats.org/officeDocument/2006/relationships/hyperlink" Target="https://drive.google.com/drive/folders/1M_pJjd52WWCRNXtzOOBoDb-LoeksGjkE?usp=sharing" TargetMode="External"/><Relationship Id="rId6" Type="http://schemas.openxmlformats.org/officeDocument/2006/relationships/hyperlink" Target="https://drive.google.com/drive/folders/10RYBI5Vql-NiPDZV36Y6gyzdBEiH5x1b?usp=sharing" TargetMode="External"/><Relationship Id="rId7" Type="http://schemas.openxmlformats.org/officeDocument/2006/relationships/hyperlink" Target="https://drive.google.com/drive/folders/1fxgjWcGJKx0a6d1euqchTRliUF8kcmIR?usp=sharing" TargetMode="External"/><Relationship Id="rId8" Type="http://schemas.openxmlformats.org/officeDocument/2006/relationships/hyperlink" Target="https://drive.google.com/drive/folders/1YINDTy2Y6zCO6Gicjv4D1RuhEcIqq0I_?usp=sharing" TargetMode="External"/><Relationship Id="rId11" Type="http://schemas.openxmlformats.org/officeDocument/2006/relationships/hyperlink" Target="https://drive.google.com/file/d/1vngbrpWREVBaLWEIL3e3af-xNv2hKlvK/view?usp=sharing" TargetMode="External"/><Relationship Id="rId10" Type="http://schemas.openxmlformats.org/officeDocument/2006/relationships/hyperlink" Target="https://drive.google.com/file/d/1Y3Lu8E5vh9PKPyO0ra7o_yY66o-jAcls/view?usp=sharing" TargetMode="External"/><Relationship Id="rId13" Type="http://schemas.openxmlformats.org/officeDocument/2006/relationships/hyperlink" Target="https://docs.google.com/spreadsheets/d/1634UHFsojPFiuzu-pmBBn5rvcmoQMc65t51h4MoBaM0/edit?usp=sharing" TargetMode="External"/><Relationship Id="rId12" Type="http://schemas.openxmlformats.org/officeDocument/2006/relationships/hyperlink" Target="https://drive.google.com/file/d/11S0ptsRhnROI10iZA0JaqLvABgh2KNlx/view?usp=sharing" TargetMode="External"/><Relationship Id="rId15" Type="http://schemas.openxmlformats.org/officeDocument/2006/relationships/hyperlink" Target="https://docs.google.com/spreadsheets/d/1634UHFsojPFiuzu-pmBBn5rvcmoQMc65t51h4MoBaM0/pubhtml" TargetMode="External"/><Relationship Id="rId14" Type="http://schemas.openxmlformats.org/officeDocument/2006/relationships/hyperlink" Target="https://docs.google.com/spreadsheet/pub?key=1634UHFsojPFiuzu-pmBBn5rvcmoQMc65t51h4MoBaM0" TargetMode="External"/><Relationship Id="rId17" Type="http://schemas.openxmlformats.org/officeDocument/2006/relationships/hyperlink" Target="https://docs.google.com/spreadsheets/d/1634UHFsojPFiuzu-pmBBn5rvcmoQMc65t51h4MoBaM0/view" TargetMode="External"/><Relationship Id="rId16" Type="http://schemas.openxmlformats.org/officeDocument/2006/relationships/hyperlink" Target="https://docs.google.com/spreadsheets/d/1634UHFsojPFiuzu-pmBBn5rvcmoQMc65t51h4MoBaM0/pub" TargetMode="External"/><Relationship Id="rId19" Type="http://schemas.openxmlformats.org/officeDocument/2006/relationships/hyperlink" Target="https://docs.google.com/drawings/d/1VwqLh9XmGdtbJd9ztUu1P50gdIx2zTWqh2yOcNWI8e8/edit?usp=sharing" TargetMode="External"/><Relationship Id="rId18" Type="http://schemas.openxmlformats.org/officeDocument/2006/relationships/hyperlink" Target="https://docs.google.com/forms/d/1STjQSoZkunTfxcutYh1wENJ4QszQNm7gLIeGnffralU/edit?usp=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88113400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88113400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https://sites.google.com/view/lucky-frog-photo-booth-photo/home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https://drive.google.com/drive/folders/1t_zmgeN-mgEWBWGJtgRWE8VCqtt2AhA1?usp=sharing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https://news.google.com/rss/search?q=photobooth+losangeles&amp;hl=en-US&amp;gl=US&amp;ceid=US:en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https://drive.google.com/drive/folders/1M_pJjd52WWCRNXtzOOBoDb-LoeksGjkE?usp=sharing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https://drive.google.com/drive/folders/10RYBI5Vql-NiPDZV36Y6gyzdBEiH5x1b?usp=sharing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https://drive.google.com/drive/folders/1fxgjWcGJKx0a6d1euqchTRliUF8kcmIR?usp=sharing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https://drive.google.com/drive/folders/1YINDTy2Y6zCO6Gicjv4D1RuhEcIqq0I_?usp=sharing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https://drive.google.com/file/d/1ps0YxETqGpR672vJzEY7RsZl-xLSbp7O/view?usp=sharing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https://drive.google.com/file/d/1Y3Lu8E5vh9PKPyO0ra7o_yY66o-jAcls/view?usp=sharing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https://drive.google.com/file/d/1vngbrpWREVBaLWEIL3e3af-xNv2hKlvK/view?usp=sharing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https://drive.google.com/file/d/11S0ptsRhnROI10iZA0JaqLvABgh2KNlx/view?usp=sharing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https://docs.google.com/spreadsheets/d/1634UHFsojPFiuzu-pmBBn5rvcmoQMc65t51h4MoBaM0/edit?usp=sharing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https://docs.google.com/spreadsheet/pub?key=1634UHFsojPFiuzu-pmBBn5rvcmoQMc65t51h4MoBaM0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https://docs.google.com/spreadsheets/d/1634UHFsojPFiuzu-pmBBn5rvcmoQMc65t51h4MoBaM0/pubhtml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https://docs.google.com/spreadsheets/d/1634UHFsojPFiuzu-pmBBn5rvcmoQMc65t51h4MoBaM0/pub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https://docs.google.com/spreadsheets/d/1634UHFsojPFiuzu-pmBBn5rvcmoQMc65t51h4MoBaM0/view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https://docs.google.com/forms/d/1STjQSoZkunTfxcutYh1wENJ4QszQNm7gLIeGnffralU/edit?usp=sharing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https://docs.google.com/drawings/d/1VwqLh9XmGdtbJd9ztUu1P50gdIx2zTWqh2yOcNWI8e8/edit?usp=sharing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https://drive.google.com/file/d/1QpTiTGFtM9xqrHFr3NrlOHazlavUN-IZ/view?usp=drivesdk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https://sites.google.com/view/roamingphotoboothnewportbeach/home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https://docs.google.com/document/d/1_b1KrdH8c_MN-XpJnwIqtztSPRE_woRMkJBmvJi4byc/edit?usp=sharing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https://docs.google.com/document/d/1_b1KrdH8c_MN-XpJnwIqtztSPRE_woRMkJBmvJi4byc/pub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https://docs.google.com/document/d/1_b1KrdH8c_MN-XpJnwIqtztSPRE_woRMkJBmvJi4byc/view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https://docs.google.com/presentation/d/1QbkeTx3RJ1zyG634RkPtG_MQK154ACNRvCsoCQLS9nQ/edit?usp=sharing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https://docs.google.com/presentation/d/1QbkeTx3RJ1zyG634RkPtG_MQK154ACNRvCsoCQLS9nQ/pub?start=true&amp;loop=true&amp;delayms=3000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https://docs.google.com/presentation/d/1QbkeTx3RJ1zyG634RkPtG_MQK154ACNRvCsoCQLS9nQ/view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https://docs.google.com/presentation/d/1QbkeTx3RJ1zyG634RkPtG_MQK154ACNRvCsoCQLS9nQ/htmlpresent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881134005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881134005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881134005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881134005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SLIDES_API881134005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SLIDES_API881134005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lucky-frog-photo-booth-photo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ites.google.com/view/roamingphotoboothnewportbeach/home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sites.google.com/view/lucky-frog-photo-booth-photo/home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rentals los angeles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https://sites.google.com/view/lucky-frog-photo-booth-photo/home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s los angeles" id="60" name="Google Shape;60;p14" title="wedding photo booth rentals los angele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s los angeles" id="65" name="Google Shape;65;p15" title="wedding photo booth rentals los angele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0750" y="190500"/>
            <a:ext cx="476250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rentals los angeles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